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407" r:id="rId3"/>
    <p:sldId id="408" r:id="rId4"/>
    <p:sldId id="415" r:id="rId5"/>
    <p:sldId id="416" r:id="rId6"/>
    <p:sldId id="418" r:id="rId7"/>
    <p:sldId id="417" r:id="rId8"/>
    <p:sldId id="409" r:id="rId9"/>
    <p:sldId id="414" r:id="rId10"/>
    <p:sldId id="410" r:id="rId11"/>
    <p:sldId id="419" r:id="rId12"/>
    <p:sldId id="420" r:id="rId13"/>
    <p:sldId id="2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A5002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25" autoAdjust="0"/>
  </p:normalViewPr>
  <p:slideViewPr>
    <p:cSldViewPr>
      <p:cViewPr varScale="1">
        <p:scale>
          <a:sx n="109" d="100"/>
          <a:sy n="109" d="100"/>
        </p:scale>
        <p:origin x="-59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5D70C-16CC-411C-955E-D063ACBDF848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BB5B8-2D61-484D-8B33-3C3972DADF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Deep Learning on Point Sets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27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17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17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17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551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4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46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0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3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41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0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BB5B8-2D61-484D-8B33-3C3972DADF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5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72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07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6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0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6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2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2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28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74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1A093-1A54-4CD9-BC39-1F5B0A952D5F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61937-EDC8-4BD0-999E-01FA8EAAC9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65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1.gi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hias-research.github.io/pages/publications/posBasedDyn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tah.edu/~ladislav/liu13fast/liu13fas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gi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5330380" y="693044"/>
            <a:ext cx="6367476" cy="736600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575720" y="698976"/>
            <a:ext cx="8064896" cy="72008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940838" y="246043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펄어비스</a:t>
            </a:r>
            <a:r>
              <a:rPr lang="ko-KR" altLang="en-US" b="1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장학생 프로그램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03712" y="764704"/>
            <a:ext cx="806489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900" b="1" dirty="0">
                <a:gradFill>
                  <a:gsLst>
                    <a:gs pos="57000">
                      <a:srgbClr val="990000"/>
                    </a:gs>
                    <a:gs pos="100000">
                      <a:srgbClr val="990000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물리 시뮬레이션 알고리즘 연구 및 에디터 개발</a:t>
            </a:r>
          </a:p>
        </p:txBody>
      </p:sp>
      <p:cxnSp>
        <p:nvCxnSpPr>
          <p:cNvPr id="15" name="직선 연결선 14"/>
          <p:cNvCxnSpPr>
            <a:cxnSpLocks/>
            <a:endCxn id="13" idx="1"/>
          </p:cNvCxnSpPr>
          <p:nvPr/>
        </p:nvCxnSpPr>
        <p:spPr>
          <a:xfrm>
            <a:off x="3647728" y="430709"/>
            <a:ext cx="529311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61748B-E962-4B27-A244-93B60CCABDAF}"/>
              </a:ext>
            </a:extLst>
          </p:cNvPr>
          <p:cNvSpPr txBox="1"/>
          <p:nvPr/>
        </p:nvSpPr>
        <p:spPr>
          <a:xfrm>
            <a:off x="6659296" y="1964903"/>
            <a:ext cx="503856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900" b="1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정보대학 컴퓨터학과 이호진</a:t>
            </a:r>
            <a:r>
              <a:rPr lang="en-US" altLang="ko-KR" sz="1900" b="1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1900" b="1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김세환</a:t>
            </a:r>
            <a:r>
              <a:rPr lang="en-US" altLang="ko-KR" sz="1900" b="1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1900" b="1" dirty="0" err="1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김찬주</a:t>
            </a:r>
            <a:endParaRPr lang="en-US" altLang="ko-KR" sz="1900" b="1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endParaRPr lang="en-US" altLang="ko-KR" sz="1900" b="1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r"/>
            <a:r>
              <a:rPr lang="en-US" altLang="ko-KR" sz="1900" b="1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2021. 06. 28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19935" y="3423492"/>
            <a:ext cx="6048672" cy="889798"/>
            <a:chOff x="7977678" y="3171193"/>
            <a:chExt cx="3600415" cy="889798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F8BB1999-B610-4B18-9FAC-A9DE3B620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216" y="4002190"/>
              <a:ext cx="3537877" cy="11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3FA51152-A502-4219-B3C3-217BA7CA5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256" y="4042230"/>
              <a:ext cx="3177837" cy="18761"/>
            </a:xfrm>
            <a:prstGeom prst="line">
              <a:avLst/>
            </a:prstGeom>
            <a:ln w="95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500FEC9-A3B8-462A-946C-1A4CE7D9D89C}"/>
                </a:ext>
              </a:extLst>
            </p:cNvPr>
            <p:cNvSpPr txBox="1"/>
            <p:nvPr/>
          </p:nvSpPr>
          <p:spPr>
            <a:xfrm>
              <a:off x="7977678" y="3171193"/>
              <a:ext cx="15853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Yoon 윤고딕 530_TT" panose="02090603020101020101" pitchFamily="18" charset="-127"/>
                  <a:ea typeface="Yoon 윤고딕 530_TT" panose="02090603020101020101" pitchFamily="18" charset="-127"/>
                </a:rPr>
                <a:t>목차</a:t>
              </a:r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C1E3267D-0903-4EE3-B676-0CB8BFA6F5E7}"/>
              </a:ext>
            </a:extLst>
          </p:cNvPr>
          <p:cNvSpPr/>
          <p:nvPr/>
        </p:nvSpPr>
        <p:spPr>
          <a:xfrm>
            <a:off x="5519936" y="4225006"/>
            <a:ext cx="117748" cy="117748"/>
          </a:xfrm>
          <a:prstGeom prst="ellipse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9C708BF-69B7-4D8E-8588-070481261BE4}"/>
              </a:ext>
            </a:extLst>
          </p:cNvPr>
          <p:cNvSpPr txBox="1"/>
          <p:nvPr/>
        </p:nvSpPr>
        <p:spPr>
          <a:xfrm>
            <a:off x="5450211" y="4480492"/>
            <a:ext cx="263565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/>
              </a:rPr>
              <a:t>0. Introduction</a:t>
            </a:r>
          </a:p>
          <a:p>
            <a:pPr marL="514350" indent="-514350">
              <a:buAutoNum type="arabicPeriod"/>
            </a:pPr>
            <a:r>
              <a:rPr lang="ko-KR" altLang="en-US" sz="26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/>
              </a:rPr>
              <a:t>진행 과정</a:t>
            </a:r>
            <a:endParaRPr lang="en-US" altLang="ko-KR" sz="2600" b="1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/>
            </a:endParaRPr>
          </a:p>
          <a:p>
            <a:pPr marL="514350" indent="-514350">
              <a:buAutoNum type="arabicPeriod"/>
            </a:pPr>
            <a:r>
              <a:rPr lang="ko-KR" altLang="en-US" sz="2600" b="1" spc="-300" dirty="0" err="1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/>
              </a:rPr>
              <a:t>캡스톤</a:t>
            </a:r>
            <a:r>
              <a:rPr lang="ko-KR" altLang="en-US" sz="26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/>
              </a:rPr>
              <a:t> 디자인</a:t>
            </a:r>
            <a:endParaRPr lang="en-US" altLang="ko-KR" sz="2600" b="1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/>
            </a:endParaRPr>
          </a:p>
          <a:p>
            <a:pPr marL="514350" indent="-514350">
              <a:buAutoNum type="arabicPeriod"/>
            </a:pPr>
            <a:r>
              <a:rPr lang="ko-KR" altLang="en-US" sz="2600" b="1" spc="-300" dirty="0" err="1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/>
              </a:rPr>
              <a:t>개별연구</a:t>
            </a:r>
            <a:endParaRPr lang="en-US" altLang="ko-KR" sz="2600" b="1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06802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11173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3.</a:t>
            </a:r>
            <a:r>
              <a:rPr lang="ko-KR" altLang="en-US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개별 연구</a:t>
            </a:r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15380" y="6994"/>
            <a:ext cx="111612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연구 주제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: deformable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한 물체의 에너지 보존이 가능하도록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PD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의 개선을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꾀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함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개요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</a:p>
          <a:p>
            <a:pPr marL="914400" lvl="1" indent="-4572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PD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는 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implicit Euler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방식을 사용하고 있고 이는 결과값이 반드시 수렴을 하도록 만들어 안정적이지만 총 에너지가 지속적으로 감소 함을 나타냄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914400" lvl="1" indent="-4572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PD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의 결과를 이용하면서 동시에 에너지 보존을 시킬 수 있는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간단한 방식을 찾고 이에 대해 간단한 논문을 작성 하는 것이 목표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방안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:</a:t>
            </a:r>
          </a:p>
          <a:p>
            <a:pPr marL="800100" lvl="1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Explicit Euler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방식을 사용하면 에너지가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늘어남을 이용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우리가 보존하고자 하는 에너지 크기는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기존의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Implicit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방식을 사용했을 때와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Explicit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방식을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사용했을 때의 중간 지점에 위치</a:t>
            </a: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물체의 에너지는 각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vertex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의 위치와 속도에 달려있음</a:t>
            </a: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Implicit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방식과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Explicit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방식으로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각각 해를 구하고 각 방식의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위치와 속도를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bisection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방식으로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/>
            </a:r>
            <a:b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</a:b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blending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해서 에너지가 보존되는 지점을 찾아냄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1"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0DD551B-6E4F-433C-ADAD-7B7AE44BF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545" y="2699939"/>
            <a:ext cx="2719480" cy="3522265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9984432" y="2276872"/>
            <a:ext cx="216024" cy="288032"/>
          </a:xfrm>
          <a:prstGeom prst="downArrow">
            <a:avLst>
              <a:gd name="adj1" fmla="val 33874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11173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3. </a:t>
            </a:r>
            <a:r>
              <a:rPr lang="ko-KR" altLang="en-US" sz="4000" b="1" spc="-3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개별 연구</a:t>
            </a:r>
            <a:endParaRPr lang="en-US" altLang="ko-KR" sz="4000" b="1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/>
            </a:endParaRPr>
          </a:p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15380" y="87249"/>
            <a:ext cx="111612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구현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결과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: cloth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 생성하고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stretch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시킨 후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 시뮬레이션을 시작 함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(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중력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적용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X)</a:t>
            </a: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기존의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PD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방식을 적용 했을 때에는 빠르게 수렴함</a:t>
            </a: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새로운 방식을 적용 했을 때는 계속하여 기존의 위치까지 늘었다</a:t>
            </a: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accent2"/>
              </a:buClr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줄었다 하는 모습을 확인할 수 있음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0DD551B-6E4F-433C-ADAD-7B7AE44BFB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  <p:pic>
        <p:nvPicPr>
          <p:cNvPr id="7" name="pd적용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19936" y="1361956"/>
            <a:ext cx="3528392" cy="2646295"/>
          </a:xfrm>
          <a:prstGeom prst="rect">
            <a:avLst/>
          </a:prstGeom>
        </p:spPr>
      </p:pic>
      <p:pic>
        <p:nvPicPr>
          <p:cNvPr id="8" name="method적용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0800000" flipH="1" flipV="1">
            <a:off x="5519936" y="4005064"/>
            <a:ext cx="3528392" cy="267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11173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3</a:t>
            </a:r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en-US" altLang="ko-KR" sz="4000" b="1" spc="-3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4000" b="1" spc="-300" dirty="0" smtClean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개별 연구</a:t>
            </a:r>
            <a:endParaRPr lang="en-US" altLang="ko-KR" sz="4000" b="1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/>
            </a:endParaRPr>
          </a:p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15380" y="6994"/>
            <a:ext cx="11161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한계점</a:t>
            </a: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현재로서는 더 큰 시스템에 적용 시키면 의도 대로 작동을 안 함</a:t>
            </a: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기존의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PD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방식은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spring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계수나 에너지 함수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, constraint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를 임의로 적당히 정해서 사용해도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stable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했음</a:t>
            </a: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하지만 소개한 방식은 </a:t>
            </a:r>
            <a:r>
              <a:rPr lang="en-US" altLang="ko-KR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Explicit Euler </a:t>
            </a: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방법으로도 계산을 해야 되면서 그것들 또한 정교하게 정하지 않으면 안됨</a:t>
            </a:r>
            <a:endParaRPr lang="en-US" altLang="ko-KR" sz="2000" dirty="0" smtClean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ko-KR" altLang="en-US" sz="2000" dirty="0" smtClean="0">
                <a:latin typeface="넥슨Lv1고딕" panose="00000500000000000000" pitchFamily="2" charset="-127"/>
                <a:ea typeface="넥슨Lv1고딕" panose="00000500000000000000" pitchFamily="2" charset="-127"/>
              </a:rPr>
              <a:t>그렇지 않는다면 에너지 측정이 들쭉날쭉하거나 시스템이 금방 터져 버리게 됨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0DD551B-6E4F-433C-ADAD-7B7AE44BFB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  <p:pic>
        <p:nvPicPr>
          <p:cNvPr id="2" name="biggerSystem적용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59696" y="3284984"/>
            <a:ext cx="3746273" cy="28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0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936810" y="2086458"/>
            <a:ext cx="4680520" cy="11598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524001" y="52252"/>
            <a:ext cx="5891349" cy="56810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 flipV="1">
            <a:off x="1550126" y="3043647"/>
            <a:ext cx="3631474" cy="37882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/>
          <p:cNvSpPr/>
          <p:nvPr/>
        </p:nvSpPr>
        <p:spPr>
          <a:xfrm>
            <a:off x="2502656" y="3588256"/>
            <a:ext cx="759066" cy="759066"/>
          </a:xfrm>
          <a:prstGeom prst="diamond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/>
          <p:cNvSpPr/>
          <p:nvPr/>
        </p:nvSpPr>
        <p:spPr>
          <a:xfrm>
            <a:off x="2991177" y="4140277"/>
            <a:ext cx="566490" cy="566490"/>
          </a:xfrm>
          <a:prstGeom prst="diamond">
            <a:avLst/>
          </a:prstGeom>
          <a:solidFill>
            <a:schemeClr val="bg1">
              <a:lumMod val="8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09787" y="2445715"/>
            <a:ext cx="3658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b="1" spc="600" dirty="0">
                <a:gradFill>
                  <a:gsLst>
                    <a:gs pos="57000">
                      <a:srgbClr val="990000"/>
                    </a:gs>
                    <a:gs pos="100000">
                      <a:srgbClr val="990000"/>
                    </a:gs>
                  </a:gsLst>
                  <a:lin ang="16200000" scaled="1"/>
                </a:gra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Q&amp;A</a:t>
            </a:r>
            <a:endParaRPr lang="ko-KR" altLang="en-US" sz="6000" b="1" spc="600" dirty="0">
              <a:gradFill>
                <a:gsLst>
                  <a:gs pos="57000">
                    <a:srgbClr val="990000"/>
                  </a:gs>
                  <a:gs pos="100000">
                    <a:srgbClr val="990000"/>
                  </a:gs>
                </a:gsLst>
                <a:lin ang="16200000" scaled="1"/>
              </a:gra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87088" y="2132856"/>
            <a:ext cx="3573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spc="-300" dirty="0">
                <a:gradFill>
                  <a:gsLst>
                    <a:gs pos="57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감사합니다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483874" y="3398058"/>
            <a:ext cx="6184127" cy="11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009787" y="3505934"/>
            <a:ext cx="3658213" cy="82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5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5988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0. Introduction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15380" y="685671"/>
            <a:ext cx="1116124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주제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Projective Dynamics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기반의 물리 시뮬레이션 프로젝트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한정현 교수님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기민형 박사과정 대학원생의 지도하에 진행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주제 선정 배경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게임 엔진에서 활용할 수 있는 물리 시뮬레이션 관련 알고리즘 구현 능력 학습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C++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언어 사용 능력 및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Visual studio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환경에서 개발 능력 함양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최종 목표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Projective Dynamics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알고리즘 개선 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+ GUI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기반 시뮬레이션 툴 개발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  <p:pic>
        <p:nvPicPr>
          <p:cNvPr id="1030" name="Picture 6" descr="Projective Dynamics: Fusing Constraint Projections for Fast Simu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94" y="3789040"/>
            <a:ext cx="11212526" cy="224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12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5988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1. </a:t>
            </a:r>
            <a:r>
              <a:rPr lang="ko-KR" altLang="en-US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진행과정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15380" y="685671"/>
            <a:ext cx="11161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PBD -&gt; Fast Spring simulation -&gt; PD -&gt; PD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개선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B34D925-DAC1-439D-96CD-64A60904B5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67408" y="3356992"/>
            <a:ext cx="9973108" cy="1719462"/>
            <a:chOff x="515380" y="2225849"/>
            <a:chExt cx="9973108" cy="17194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380" y="2225850"/>
              <a:ext cx="2261698" cy="171946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3752" y="2225849"/>
              <a:ext cx="2376264" cy="171946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3868" y="2225849"/>
              <a:ext cx="2338904" cy="171946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4232" y="2225849"/>
              <a:ext cx="2304256" cy="1719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04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5988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1-1. PBD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15380" y="685671"/>
            <a:ext cx="11161240" cy="313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해당 논문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  <a:hlinkClick r:id="rId3"/>
              </a:rPr>
              <a:t>Position Based Dynamics [Mueller et al. 2007]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요약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Force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와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impulse based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dynamics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에서 사용 하는 가속도 레이어 사용 안함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현재 위치와 이전 위치의 값으로 속도를 계산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Constraint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사용해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object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컨트롤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B34D925-DAC1-439D-96CD-64A60904B5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FC2693-1B3E-452D-B5B4-75CF72700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4513281"/>
            <a:ext cx="5631607" cy="22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0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11173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1-2. </a:t>
            </a:r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/>
              </a:rPr>
              <a:t>Fast simulation of mass spring system</a:t>
            </a:r>
          </a:p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39044" y="812082"/>
            <a:ext cx="1116124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해당 논문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  <a:hlinkClick r:id="rId3"/>
              </a:rPr>
              <a:t>Fast simulation of mass spring systems [Liu et al., 2017]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요약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Hooke’s law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 의한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spring potential energy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식에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spring direction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과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implicit Euler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방식을 사용해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optimal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한 다음 목적지를 구하는 방법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Block coordinate descent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라는 방법을 사용해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local, global step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을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iteration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마다 처리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장점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sparse </a:t>
            </a:r>
            <a:r>
              <a:rPr lang="en-US" altLang="ko-KR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Cholesky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factorization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을 사용해 선형 방정식의 해를 빠르게 구할 수 있음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1"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1"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397E0D7-E04C-4601-ACA4-071B79E9C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7BDAD30-FD41-49A7-88F9-B945BED10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06" y="4672389"/>
            <a:ext cx="5031294" cy="20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27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11173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1-2. </a:t>
            </a:r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/>
              </a:rPr>
              <a:t>Fast simulation of mass spring system</a:t>
            </a:r>
          </a:p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15380" y="6994"/>
            <a:ext cx="11161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구현 및 테스트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1"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1"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0" name="Cloth_Simulation 2021 05 17 15 30 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9703" y="1733303"/>
            <a:ext cx="5904656" cy="44284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0DD551B-6E4F-433C-ADAD-7B7AE44BFB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11173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1-3. Projective Dynamics</a:t>
            </a:r>
            <a:endParaRPr lang="en-US" altLang="ko-KR" sz="4000" b="1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/>
            </a:endParaRPr>
          </a:p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15380" y="6994"/>
            <a:ext cx="11161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논문 소개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구현 결과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0DD551B-6E4F-433C-ADAD-7B7AE44BF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4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11173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2. </a:t>
            </a:r>
            <a:r>
              <a:rPr lang="ko-KR" altLang="en-US" sz="4000" b="1" spc="-300" dirty="0" err="1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캡스톤</a:t>
            </a:r>
            <a:r>
              <a:rPr lang="ko-KR" altLang="en-US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 디자인</a:t>
            </a:r>
            <a:endParaRPr lang="en-US" altLang="ko-KR" sz="4000" b="1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/>
            </a:endParaRPr>
          </a:p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39044" y="812082"/>
            <a:ext cx="111612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GUI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기반 물리 시뮬레이션 에디터 툴 개발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초기 에디터 기능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1. PBD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기반 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scene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만 실행 가능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2. </a:t>
            </a:r>
            <a:r>
              <a:rPr lang="en-US" altLang="ko-KR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rigidbody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와 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cloth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부착 기능 없음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3.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시뮬레이션 성능 측정 불가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1"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1"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397E0D7-E04C-4601-ACA4-071B79E9C1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3657069"/>
            <a:ext cx="51816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88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6796"/>
            <a:ext cx="12192000" cy="8302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-16181"/>
            <a:ext cx="12192000" cy="731061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495" y="6994"/>
            <a:ext cx="11173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2. </a:t>
            </a:r>
            <a:r>
              <a:rPr lang="ko-KR" altLang="en-US" sz="4000" b="1" spc="-300" dirty="0" err="1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캡스톤</a:t>
            </a:r>
            <a:r>
              <a:rPr lang="ko-KR" altLang="en-US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 디자인</a:t>
            </a:r>
            <a:endParaRPr lang="en-US" altLang="ko-KR" sz="4000" b="1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/>
            </a:endParaRPr>
          </a:p>
          <a:p>
            <a:r>
              <a:rPr lang="en-US" altLang="ko-KR" sz="4000" b="1" spc="-300" dirty="0">
                <a:gradFill>
                  <a:gsLst>
                    <a:gs pos="57000">
                      <a:schemeClr val="bg1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1100" spc="-300" dirty="0">
              <a:gradFill>
                <a:gsLst>
                  <a:gs pos="57000">
                    <a:schemeClr val="bg1"/>
                  </a:gs>
                  <a:gs pos="100000">
                    <a:schemeClr val="bg1"/>
                  </a:gs>
                </a:gsLst>
                <a:lin ang="16200000" scaled="1"/>
              </a:gra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CEA5B9-0E33-442C-A53C-F3F6AD869B56}"/>
              </a:ext>
            </a:extLst>
          </p:cNvPr>
          <p:cNvSpPr txBox="1"/>
          <p:nvPr/>
        </p:nvSpPr>
        <p:spPr>
          <a:xfrm>
            <a:off x="539044" y="812082"/>
            <a:ext cx="11161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중간 발표 피드백 반영 후 에디터 기능 개선 및 목적 변경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1. </a:t>
            </a:r>
            <a:r>
              <a:rPr lang="en-US" altLang="ko-KR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rigidbody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에 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cloth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를 부착한 후 </a:t>
            </a:r>
            <a:r>
              <a:rPr lang="en-US" altLang="ko-KR" sz="2000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rigidbody</a:t>
            </a: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이동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2. </a:t>
            </a:r>
            <a:r>
              <a:rPr lang="ko-KR" altLang="en-US" sz="20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수치 비교를 통한 시뮬레이션 성능 비교</a:t>
            </a: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v"/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1"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lvl="1">
              <a:buClr>
                <a:schemeClr val="accent2"/>
              </a:buClr>
            </a:pPr>
            <a:endParaRPr lang="en-US" altLang="ko-KR" sz="20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397E0D7-E04C-4601-ACA4-071B79E9C1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28" y="6189290"/>
            <a:ext cx="1102995" cy="402908"/>
          </a:xfrm>
          <a:prstGeom prst="rect">
            <a:avLst/>
          </a:prstGeom>
        </p:spPr>
      </p:pic>
      <p:pic>
        <p:nvPicPr>
          <p:cNvPr id="2" name="녹화_2021_06_28_10_28_03_6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416" y="2939005"/>
            <a:ext cx="5973440" cy="36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9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5718</TotalTime>
  <Words>520</Words>
  <Application>Microsoft Office PowerPoint</Application>
  <PresentationFormat>사용자 지정</PresentationFormat>
  <Paragraphs>139</Paragraphs>
  <Slides>13</Slides>
  <Notes>12</Notes>
  <HiddenSlides>0</HiddenSlides>
  <MMClips>5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윤희원</dc:creator>
  <cp:lastModifiedBy>sehwan</cp:lastModifiedBy>
  <cp:revision>585</cp:revision>
  <dcterms:created xsi:type="dcterms:W3CDTF">2014-07-20T06:16:36Z</dcterms:created>
  <dcterms:modified xsi:type="dcterms:W3CDTF">2021-06-28T05:38:48Z</dcterms:modified>
</cp:coreProperties>
</file>